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6" r:id="rId3"/>
    <p:sldId id="259" r:id="rId4"/>
    <p:sldId id="261" r:id="rId5"/>
    <p:sldId id="260" r:id="rId6"/>
    <p:sldId id="262" r:id="rId7"/>
    <p:sldId id="263" r:id="rId8"/>
    <p:sldId id="269" r:id="rId9"/>
    <p:sldId id="265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FC5C7-4194-4590-9526-FA9ED5D9889B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CF260-CD8E-45EE-8902-62AAD906C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41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377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</a:t>
            </a:r>
            <a:r>
              <a:rPr lang="en-US" baseline="0" dirty="0"/>
              <a:t> the stories, measure the results, make changes when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CF260-CD8E-45EE-8902-62AAD906C0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6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Shape 55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4740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School</a:t>
            </a:r>
            <a:r>
              <a:rPr lang="en-US" baseline="0" dirty="0"/>
              <a:t> life- everyone is peddling as fast as they can??</a:t>
            </a:r>
            <a:r>
              <a:rPr lang="en-US" dirty="0"/>
              <a:t>School readiness, two</a:t>
            </a:r>
            <a:r>
              <a:rPr lang="en-US" baseline="0" dirty="0"/>
              <a:t> generation, family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CF260-CD8E-45EE-8902-62AAD906C0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37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 focus…..birth to graduation….the purpose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remains no matter what the funding source.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6226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Helped focus the work….positive learning climate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for school and HOME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8878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Collaboration, team</a:t>
            </a:r>
            <a:r>
              <a:rPr lang="en-US" baseline="0" dirty="0"/>
              <a:t> work, flexible, willing, open-minded, school is perceived as a closed system, everyone takes lead at different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CF260-CD8E-45EE-8902-62AAD906C0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81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Collaboration- trust, building relationships, risk failure-</a:t>
            </a:r>
            <a:r>
              <a:rPr lang="en-US" baseline="0" dirty="0"/>
              <a:t> just start somewhere- work with the partners you have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CF260-CD8E-45EE-8902-62AAD906C0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97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Access to print, family engagement,</a:t>
            </a:r>
            <a:r>
              <a:rPr lang="en-US" baseline="0" dirty="0"/>
              <a:t> birth to 8, </a:t>
            </a:r>
            <a:r>
              <a:rPr lang="en-US" dirty="0"/>
              <a:t>barriers-</a:t>
            </a:r>
            <a:r>
              <a:rPr lang="en-US" baseline="0" dirty="0"/>
              <a:t> cost of energy etc….now no one asks; just get started- not afraid to fail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CF260-CD8E-45EE-8902-62AAD906C0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90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outside the box- whole child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Shape 52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7504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Impact families and professors</a:t>
            </a:r>
            <a:r>
              <a:rPr lang="en-US" baseline="0" dirty="0"/>
              <a:t> work with the families and teach the classes- Boots on the ground- stay current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CF260-CD8E-45EE-8902-62AAD906C0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15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1598-C93B-4F9B-8033-031C0FBD8C2D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EEC6-A293-4CAA-8D9D-00D06AEA82F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9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1598-C93B-4F9B-8033-031C0FBD8C2D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EEC6-A293-4CAA-8D9D-00D06AEA8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0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1598-C93B-4F9B-8033-031C0FBD8C2D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EEC6-A293-4CAA-8D9D-00D06AEA8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13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1598-C93B-4F9B-8033-031C0FBD8C2D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EEC6-A293-4CAA-8D9D-00D06AEA8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1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1598-C93B-4F9B-8033-031C0FBD8C2D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EEC6-A293-4CAA-8D9D-00D06AEA82F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57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1598-C93B-4F9B-8033-031C0FBD8C2D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EEC6-A293-4CAA-8D9D-00D06AEA8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9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1598-C93B-4F9B-8033-031C0FBD8C2D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EEC6-A293-4CAA-8D9D-00D06AEA8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13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1598-C93B-4F9B-8033-031C0FBD8C2D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EEC6-A293-4CAA-8D9D-00D06AEA8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1598-C93B-4F9B-8033-031C0FBD8C2D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EEC6-A293-4CAA-8D9D-00D06AEA8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66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2581598-C93B-4F9B-8033-031C0FBD8C2D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07EEC6-A293-4CAA-8D9D-00D06AEA8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5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1598-C93B-4F9B-8033-031C0FBD8C2D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EEC6-A293-4CAA-8D9D-00D06AEA8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2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581598-C93B-4F9B-8033-031C0FBD8C2D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007EEC6-A293-4CAA-8D9D-00D06AEA82F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19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subTitle" idx="1"/>
          </p:nvPr>
        </p:nvSpPr>
        <p:spPr>
          <a:xfrm>
            <a:off x="1334087" y="2270760"/>
            <a:ext cx="7107044" cy="198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l">
              <a:lnSpc>
                <a:spcPct val="70000"/>
              </a:lnSpc>
              <a:spcBef>
                <a:spcPts val="0"/>
              </a:spcBef>
              <a:buClr>
                <a:schemeClr val="accent1"/>
              </a:buClr>
              <a:buSzPts val="4070"/>
            </a:pPr>
            <a:r>
              <a:rPr lang="en-US" sz="407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Community Partnerships-  Literacy Beyond the Classroom</a:t>
            </a:r>
            <a:endParaRPr dirty="0"/>
          </a:p>
        </p:txBody>
      </p:sp>
      <p:pic>
        <p:nvPicPr>
          <p:cNvPr id="195" name="Shape 195" descr="C:\Users\Caldwell\AppData\Local\Microsoft\Windows\Temporary Internet Files\Content.IE5\HEY9MGNJ\fotolia_24217036_l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4465320"/>
            <a:ext cx="3036276" cy="2092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8400" y="588280"/>
            <a:ext cx="7696200" cy="1469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2321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Assessment VS Evaluation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28468" y="2609850"/>
            <a:ext cx="4866701" cy="332422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Measure the Outcomes</a:t>
            </a:r>
          </a:p>
        </p:txBody>
      </p:sp>
      <p:pic>
        <p:nvPicPr>
          <p:cNvPr id="7" name="Shape 203"/>
          <p:cNvPicPr preferRelativeResize="0">
            <a:picLocks noGrp="1"/>
          </p:cNvPicPr>
          <p:nvPr>
            <p:ph sz="quarter" idx="4"/>
          </p:nvPr>
        </p:nvPicPr>
        <p:blipFill rotWithShape="1">
          <a:blip r:embed="rId4">
            <a:alphaModFix/>
          </a:blip>
          <a:stretch/>
        </p:blipFill>
        <p:spPr>
          <a:xfrm>
            <a:off x="6217920" y="2582334"/>
            <a:ext cx="5120639" cy="337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3063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3171" y="582012"/>
            <a:ext cx="6084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Whitfield County Schools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15" y="2133601"/>
            <a:ext cx="5709139" cy="312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08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Community Partnerships- Why?</a:t>
            </a:r>
          </a:p>
        </p:txBody>
      </p:sp>
      <p:pic>
        <p:nvPicPr>
          <p:cNvPr id="6" name="Shape 477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11190" y="1806496"/>
            <a:ext cx="5296829" cy="4538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9259" y="5252519"/>
            <a:ext cx="2484550" cy="135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66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000"/>
            </a:pPr>
            <a:r>
              <a:rPr lang="en-US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Purpose</a:t>
            </a:r>
            <a:endParaRPr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 txBox="1">
            <a:spLocks noGrp="1"/>
          </p:cNvSpPr>
          <p:nvPr>
            <p:ph idx="1"/>
          </p:nvPr>
        </p:nvSpPr>
        <p:spPr>
          <a:xfrm>
            <a:off x="1641230" y="2620107"/>
            <a:ext cx="79248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700" rIns="0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SzPts val="4000"/>
              <a:buNone/>
            </a:pPr>
            <a:r>
              <a:rPr lang="en-US" sz="4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Our mission is to improve outcomes for children and families by focusing on the whole child beyond the classroom.</a:t>
            </a:r>
            <a:endParaRPr dirty="0"/>
          </a:p>
        </p:txBody>
      </p:sp>
      <p:pic>
        <p:nvPicPr>
          <p:cNvPr id="219" name="Shape 219" descr="C:\Users\caldwell\AppData\Local\Microsoft\Windows\Temporary Internet Files\Content.IE5\FW2PBU67\globe_spin_graduation_cap_hr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66030" y="1896794"/>
            <a:ext cx="2209800" cy="2018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0369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ts val="4800"/>
            </a:pPr>
            <a:r>
              <a:rPr lang="en-US" sz="4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Get GA Reading Pillars- Provided Focus</a:t>
            </a:r>
            <a:endParaRPr sz="4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Shape 249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43200" y="2057401"/>
            <a:ext cx="6544294" cy="402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7304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Everyone is Part of the Flock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7446" y="2124222"/>
            <a:ext cx="6750417" cy="39530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2018" y="5335044"/>
            <a:ext cx="2347582" cy="12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53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58794" y="1920356"/>
            <a:ext cx="3474720" cy="41990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9422" y="5269128"/>
            <a:ext cx="2588456" cy="141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4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through Barriers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3661" y="5076703"/>
            <a:ext cx="2895600" cy="1584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566" y="1863540"/>
            <a:ext cx="7230793" cy="437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10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Outside the Box</a:t>
            </a:r>
          </a:p>
        </p:txBody>
      </p:sp>
      <p:pic>
        <p:nvPicPr>
          <p:cNvPr id="526" name="Shape 526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2461847" y="1934309"/>
            <a:ext cx="7057292" cy="4349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4696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Preparation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Impact on Families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66" y="2691010"/>
            <a:ext cx="3879003" cy="316190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Professors Stay Current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611814" y="2586953"/>
            <a:ext cx="4061715" cy="313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3596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496aed-39d0-4758-b3cf-4e4773287716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ED4ED8A2D7EB479F17F559EDA72320" ma:contentTypeVersion="1" ma:contentTypeDescription="Create a new document." ma:contentTypeScope="" ma:versionID="359cf6f8709ff53d232fdc1d333e9b90">
  <xsd:schema xmlns:xsd="http://www.w3.org/2001/XMLSchema" xmlns:xs="http://www.w3.org/2001/XMLSchema" xmlns:p="http://schemas.microsoft.com/office/2006/metadata/properties" xmlns:ns1="http://schemas.microsoft.com/sharepoint/v3" xmlns:ns2="1d496aed-39d0-4758-b3cf-4e4773287716" targetNamespace="http://schemas.microsoft.com/office/2006/metadata/properties" ma:root="true" ma:fieldsID="feb49e78f3da19e4d02149b6c86843ad" ns1:_="" ns2:_="">
    <xsd:import namespace="http://schemas.microsoft.com/sharepoint/v3"/>
    <xsd:import namespace="1d496aed-39d0-4758-b3cf-4e4773287716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6aed-39d0-4758-b3cf-4e477328771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c9dd594f-b3c3-485c-979e-10fa5fdd8c85}" ma:internalName="TaxCatchAll" ma:showField="CatchAllData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c9dd594f-b3c3-485c-979e-10fa5fdd8c85}" ma:internalName="TaxCatchAllLabel" ma:readOnly="true" ma:showField="CatchAllDataLabel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69DA33-80DB-4606-B59E-3548A3630F2C}"/>
</file>

<file path=customXml/itemProps2.xml><?xml version="1.0" encoding="utf-8"?>
<ds:datastoreItem xmlns:ds="http://schemas.openxmlformats.org/officeDocument/2006/customXml" ds:itemID="{0BEBAEBC-4187-49C6-ABB5-875726C0F261}"/>
</file>

<file path=customXml/itemProps3.xml><?xml version="1.0" encoding="utf-8"?>
<ds:datastoreItem xmlns:ds="http://schemas.openxmlformats.org/officeDocument/2006/customXml" ds:itemID="{4BF7A0BF-8949-4081-829B-8174539F0016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</TotalTime>
  <Words>235</Words>
  <Application>Microsoft Office PowerPoint</Application>
  <PresentationFormat>Widescreen</PresentationFormat>
  <Paragraphs>34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Retrospect</vt:lpstr>
      <vt:lpstr>PowerPoint Presentation</vt:lpstr>
      <vt:lpstr>Community Partnerships- Why?</vt:lpstr>
      <vt:lpstr>Purpose</vt:lpstr>
      <vt:lpstr>Get GA Reading Pillars- Provided Focus</vt:lpstr>
      <vt:lpstr>Everyone is Part of the Flock</vt:lpstr>
      <vt:lpstr>Collaboration</vt:lpstr>
      <vt:lpstr>Working through Barriers</vt:lpstr>
      <vt:lpstr>Think Outside the Box</vt:lpstr>
      <vt:lpstr>Teacher Preparation</vt:lpstr>
      <vt:lpstr>Evaluation</vt:lpstr>
      <vt:lpstr>PowerPoint Presentation</vt:lpstr>
    </vt:vector>
  </TitlesOfParts>
  <Company>WCS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Caldwell</dc:creator>
  <cp:lastModifiedBy>Julie Morrill</cp:lastModifiedBy>
  <cp:revision>14</cp:revision>
  <dcterms:created xsi:type="dcterms:W3CDTF">2018-06-13T22:00:35Z</dcterms:created>
  <dcterms:modified xsi:type="dcterms:W3CDTF">2018-06-20T21:39:12Z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0x010100BCED4ED8A2D7EB479F17F559EDA72320</vt:lpwstr>
  </property>
</Properties>
</file>